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8" r:id="rId5"/>
  </p:sldIdLst>
  <p:sldSz cx="10691813" cy="7559675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829" autoAdjust="0"/>
  </p:normalViewPr>
  <p:slideViewPr>
    <p:cSldViewPr snapToGrid="0">
      <p:cViewPr varScale="1">
        <p:scale>
          <a:sx n="68" d="100"/>
          <a:sy n="68" d="100"/>
        </p:scale>
        <p:origin x="15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tivizace AH Prácheň" userId="710e2258-5cd6-4790-848b-e925fb793e59" providerId="ADAL" clId="{3F33F98C-9702-46AE-BD84-9A8609BEDBAF}"/>
    <pc:docChg chg="undo custSel modSld">
      <pc:chgData name="Aktivizace AH Prácheň" userId="710e2258-5cd6-4790-848b-e925fb793e59" providerId="ADAL" clId="{3F33F98C-9702-46AE-BD84-9A8609BEDBAF}" dt="2026-01-15T14:03:14.530" v="3651" actId="14100"/>
      <pc:docMkLst>
        <pc:docMk/>
      </pc:docMkLst>
      <pc:sldChg chg="addSp delSp modSp mod">
        <pc:chgData name="Aktivizace AH Prácheň" userId="710e2258-5cd6-4790-848b-e925fb793e59" providerId="ADAL" clId="{3F33F98C-9702-46AE-BD84-9A8609BEDBAF}" dt="2026-01-15T14:03:14.530" v="3651" actId="14100"/>
        <pc:sldMkLst>
          <pc:docMk/>
          <pc:sldMk cId="3826930578" sldId="258"/>
        </pc:sldMkLst>
        <pc:spChg chg="mod">
          <ac:chgData name="Aktivizace AH Prácheň" userId="710e2258-5cd6-4790-848b-e925fb793e59" providerId="ADAL" clId="{3F33F98C-9702-46AE-BD84-9A8609BEDBAF}" dt="2026-01-15T07:14:45.577" v="3529" actId="20577"/>
          <ac:spMkLst>
            <pc:docMk/>
            <pc:sldMk cId="3826930578" sldId="258"/>
            <ac:spMk id="2" creationId="{0ADA0D90-A7F1-51BA-8293-31C5E9D1A858}"/>
          </ac:spMkLst>
        </pc:spChg>
        <pc:spChg chg="mod">
          <ac:chgData name="Aktivizace AH Prácheň" userId="710e2258-5cd6-4790-848b-e925fb793e59" providerId="ADAL" clId="{3F33F98C-9702-46AE-BD84-9A8609BEDBAF}" dt="2026-01-06T09:57:22.270" v="3248" actId="113"/>
          <ac:spMkLst>
            <pc:docMk/>
            <pc:sldMk cId="3826930578" sldId="258"/>
            <ac:spMk id="3" creationId="{96E312ED-D393-3775-AA85-72F2DB548EBD}"/>
          </ac:spMkLst>
        </pc:spChg>
        <pc:spChg chg="mod">
          <ac:chgData name="Aktivizace AH Prácheň" userId="710e2258-5cd6-4790-848b-e925fb793e59" providerId="ADAL" clId="{3F33F98C-9702-46AE-BD84-9A8609BEDBAF}" dt="2026-01-15T07:16:29.875" v="3555" actId="14100"/>
          <ac:spMkLst>
            <pc:docMk/>
            <pc:sldMk cId="3826930578" sldId="258"/>
            <ac:spMk id="4" creationId="{0BF2AA37-CD7A-7388-D86C-F1E9CB0CF0A6}"/>
          </ac:spMkLst>
        </pc:spChg>
        <pc:spChg chg="mod">
          <ac:chgData name="Aktivizace AH Prácheň" userId="710e2258-5cd6-4790-848b-e925fb793e59" providerId="ADAL" clId="{3F33F98C-9702-46AE-BD84-9A8609BEDBAF}" dt="2026-01-05T12:39:47.022" v="3243" actId="14100"/>
          <ac:spMkLst>
            <pc:docMk/>
            <pc:sldMk cId="3826930578" sldId="258"/>
            <ac:spMk id="5" creationId="{0015F057-01FB-943B-44C9-A7CD315CD130}"/>
          </ac:spMkLst>
        </pc:spChg>
        <pc:spChg chg="mod">
          <ac:chgData name="Aktivizace AH Prácheň" userId="710e2258-5cd6-4790-848b-e925fb793e59" providerId="ADAL" clId="{3F33F98C-9702-46AE-BD84-9A8609BEDBAF}" dt="2026-01-15T14:02:03.179" v="3649" actId="20577"/>
          <ac:spMkLst>
            <pc:docMk/>
            <pc:sldMk cId="3826930578" sldId="258"/>
            <ac:spMk id="6" creationId="{DF693465-55E6-83B4-CB39-44CB65D987A7}"/>
          </ac:spMkLst>
        </pc:spChg>
        <pc:spChg chg="mod">
          <ac:chgData name="Aktivizace AH Prácheň" userId="710e2258-5cd6-4790-848b-e925fb793e59" providerId="ADAL" clId="{3F33F98C-9702-46AE-BD84-9A8609BEDBAF}" dt="2026-01-05T12:40:02.271" v="3245" actId="14100"/>
          <ac:spMkLst>
            <pc:docMk/>
            <pc:sldMk cId="3826930578" sldId="258"/>
            <ac:spMk id="7" creationId="{0BA4CDDD-C331-6D1D-834D-3DA30FA93607}"/>
          </ac:spMkLst>
        </pc:spChg>
        <pc:spChg chg="mod">
          <ac:chgData name="Aktivizace AH Prácheň" userId="710e2258-5cd6-4790-848b-e925fb793e59" providerId="ADAL" clId="{3F33F98C-9702-46AE-BD84-9A8609BEDBAF}" dt="2026-01-05T12:32:49.619" v="3076" actId="14100"/>
          <ac:spMkLst>
            <pc:docMk/>
            <pc:sldMk cId="3826930578" sldId="258"/>
            <ac:spMk id="8" creationId="{56E0347B-6AC8-8354-0794-8ACD367BA3EE}"/>
          </ac:spMkLst>
        </pc:spChg>
        <pc:spChg chg="mod">
          <ac:chgData name="Aktivizace AH Prácheň" userId="710e2258-5cd6-4790-848b-e925fb793e59" providerId="ADAL" clId="{3F33F98C-9702-46AE-BD84-9A8609BEDBAF}" dt="2026-01-05T12:40:21.740" v="3247" actId="14100"/>
          <ac:spMkLst>
            <pc:docMk/>
            <pc:sldMk cId="3826930578" sldId="258"/>
            <ac:spMk id="9" creationId="{490A8A54-7106-97F9-73CD-61F6438DCA48}"/>
          </ac:spMkLst>
        </pc:spChg>
        <pc:spChg chg="mod">
          <ac:chgData name="Aktivizace AH Prácheň" userId="710e2258-5cd6-4790-848b-e925fb793e59" providerId="ADAL" clId="{3F33F98C-9702-46AE-BD84-9A8609BEDBAF}" dt="2026-01-15T14:03:07.304" v="3650" actId="14100"/>
          <ac:spMkLst>
            <pc:docMk/>
            <pc:sldMk cId="3826930578" sldId="258"/>
            <ac:spMk id="11" creationId="{1690F8EB-2F6F-2D86-8F8E-0651EC1480D6}"/>
          </ac:spMkLst>
        </pc:spChg>
        <pc:spChg chg="mod">
          <ac:chgData name="Aktivizace AH Prácheň" userId="710e2258-5cd6-4790-848b-e925fb793e59" providerId="ADAL" clId="{3F33F98C-9702-46AE-BD84-9A8609BEDBAF}" dt="2026-01-15T14:03:14.530" v="3651" actId="14100"/>
          <ac:spMkLst>
            <pc:docMk/>
            <pc:sldMk cId="3826930578" sldId="258"/>
            <ac:spMk id="12" creationId="{832AB349-57C3-17EA-FFB5-6A1711C40AC3}"/>
          </ac:spMkLst>
        </pc:spChg>
        <pc:spChg chg="mod">
          <ac:chgData name="Aktivizace AH Prácheň" userId="710e2258-5cd6-4790-848b-e925fb793e59" providerId="ADAL" clId="{3F33F98C-9702-46AE-BD84-9A8609BEDBAF}" dt="2026-01-15T07:13:52.170" v="3443" actId="20577"/>
          <ac:spMkLst>
            <pc:docMk/>
            <pc:sldMk cId="3826930578" sldId="258"/>
            <ac:spMk id="13" creationId="{DCF6F806-1F0A-ED1E-3B88-F85E6202EFA2}"/>
          </ac:spMkLst>
        </pc:spChg>
        <pc:spChg chg="mod">
          <ac:chgData name="Aktivizace AH Prácheň" userId="710e2258-5cd6-4790-848b-e925fb793e59" providerId="ADAL" clId="{3F33F98C-9702-46AE-BD84-9A8609BEDBAF}" dt="2026-01-15T07:14:13.116" v="3473" actId="20577"/>
          <ac:spMkLst>
            <pc:docMk/>
            <pc:sldMk cId="3826930578" sldId="258"/>
            <ac:spMk id="15" creationId="{3F06F4C6-20C6-49E3-A291-8018012147AF}"/>
          </ac:spMkLst>
        </pc:spChg>
        <pc:spChg chg="mod">
          <ac:chgData name="Aktivizace AH Prácheň" userId="710e2258-5cd6-4790-848b-e925fb793e59" providerId="ADAL" clId="{3F33F98C-9702-46AE-BD84-9A8609BEDBAF}" dt="2026-01-15T07:09:39.953" v="3300" actId="20577"/>
          <ac:spMkLst>
            <pc:docMk/>
            <pc:sldMk cId="3826930578" sldId="258"/>
            <ac:spMk id="44" creationId="{5EC8302B-3D00-C46B-683C-0ACF50C7D9C4}"/>
          </ac:spMkLst>
        </pc:spChg>
        <pc:spChg chg="mod">
          <ac:chgData name="Aktivizace AH Prácheň" userId="710e2258-5cd6-4790-848b-e925fb793e59" providerId="ADAL" clId="{3F33F98C-9702-46AE-BD84-9A8609BEDBAF}" dt="2026-01-15T07:09:45.636" v="3304" actId="20577"/>
          <ac:spMkLst>
            <pc:docMk/>
            <pc:sldMk cId="3826930578" sldId="258"/>
            <ac:spMk id="45" creationId="{6375761E-F852-DD79-536B-B4213E1278C1}"/>
          </ac:spMkLst>
        </pc:spChg>
        <pc:spChg chg="mod">
          <ac:chgData name="Aktivizace AH Prácheň" userId="710e2258-5cd6-4790-848b-e925fb793e59" providerId="ADAL" clId="{3F33F98C-9702-46AE-BD84-9A8609BEDBAF}" dt="2026-01-15T07:09:51.679" v="3308" actId="20577"/>
          <ac:spMkLst>
            <pc:docMk/>
            <pc:sldMk cId="3826930578" sldId="258"/>
            <ac:spMk id="46" creationId="{FADFB475-6DCC-4186-B431-40B321352970}"/>
          </ac:spMkLst>
        </pc:spChg>
        <pc:spChg chg="mod">
          <ac:chgData name="Aktivizace AH Prácheň" userId="710e2258-5cd6-4790-848b-e925fb793e59" providerId="ADAL" clId="{3F33F98C-9702-46AE-BD84-9A8609BEDBAF}" dt="2026-01-15T07:10:12.954" v="3312" actId="20577"/>
          <ac:spMkLst>
            <pc:docMk/>
            <pc:sldMk cId="3826930578" sldId="258"/>
            <ac:spMk id="47" creationId="{B0C7AEBE-B5CB-106B-8554-ADF5701BEB1A}"/>
          </ac:spMkLst>
        </pc:spChg>
        <pc:spChg chg="mod">
          <ac:chgData name="Aktivizace AH Prácheň" userId="710e2258-5cd6-4790-848b-e925fb793e59" providerId="ADAL" clId="{3F33F98C-9702-46AE-BD84-9A8609BEDBAF}" dt="2026-01-15T07:12:08.993" v="3354" actId="20577"/>
          <ac:spMkLst>
            <pc:docMk/>
            <pc:sldMk cId="3826930578" sldId="258"/>
            <ac:spMk id="49" creationId="{31CF0FBC-FE2A-02E4-6536-4F79054E383A}"/>
          </ac:spMkLst>
        </pc:spChg>
        <pc:spChg chg="mod">
          <ac:chgData name="Aktivizace AH Prácheň" userId="710e2258-5cd6-4790-848b-e925fb793e59" providerId="ADAL" clId="{3F33F98C-9702-46AE-BD84-9A8609BEDBAF}" dt="2026-01-15T07:19:53.555" v="3647" actId="20577"/>
          <ac:spMkLst>
            <pc:docMk/>
            <pc:sldMk cId="3826930578" sldId="258"/>
            <ac:spMk id="54" creationId="{F26865C6-0629-DE70-FFF4-8DA211EB5722}"/>
          </ac:spMkLst>
        </pc:spChg>
        <pc:spChg chg="mod">
          <ac:chgData name="Aktivizace AH Prácheň" userId="710e2258-5cd6-4790-848b-e925fb793e59" providerId="ADAL" clId="{3F33F98C-9702-46AE-BD84-9A8609BEDBAF}" dt="2026-01-05T12:39:13.628" v="3239" actId="14100"/>
          <ac:spMkLst>
            <pc:docMk/>
            <pc:sldMk cId="3826930578" sldId="258"/>
            <ac:spMk id="59" creationId="{D44AB475-03D4-10DA-9DFC-A5C298AF7FFD}"/>
          </ac:spMkLst>
        </pc:spChg>
      </pc:sldChg>
    </pc:docChg>
  </pc:docChgLst>
  <pc:docChgLst>
    <pc:chgData name="Kamila Šindelářová" userId="b5b6f728-3977-4376-b0fd-6f184a136237" providerId="ADAL" clId="{5ECD73D3-B09F-4014-B69A-8A2202D99EBA}"/>
    <pc:docChg chg="delSld modSld">
      <pc:chgData name="Kamila Šindelářová" userId="b5b6f728-3977-4376-b0fd-6f184a136237" providerId="ADAL" clId="{5ECD73D3-B09F-4014-B69A-8A2202D99EBA}" dt="2026-01-18T06:12:14.449" v="9" actId="2696"/>
      <pc:docMkLst>
        <pc:docMk/>
      </pc:docMkLst>
      <pc:sldChg chg="modSp mod">
        <pc:chgData name="Kamila Šindelářová" userId="b5b6f728-3977-4376-b0fd-6f184a136237" providerId="ADAL" clId="{5ECD73D3-B09F-4014-B69A-8A2202D99EBA}" dt="2026-01-18T06:11:54.625" v="8" actId="14100"/>
        <pc:sldMkLst>
          <pc:docMk/>
          <pc:sldMk cId="3826930578" sldId="258"/>
        </pc:sldMkLst>
        <pc:spChg chg="mod">
          <ac:chgData name="Kamila Šindelářová" userId="b5b6f728-3977-4376-b0fd-6f184a136237" providerId="ADAL" clId="{5ECD73D3-B09F-4014-B69A-8A2202D99EBA}" dt="2026-01-18T06:11:05.648" v="3" actId="14100"/>
          <ac:spMkLst>
            <pc:docMk/>
            <pc:sldMk cId="3826930578" sldId="258"/>
            <ac:spMk id="2" creationId="{0ADA0D90-A7F1-51BA-8293-31C5E9D1A858}"/>
          </ac:spMkLst>
        </pc:spChg>
        <pc:spChg chg="mod">
          <ac:chgData name="Kamila Šindelářová" userId="b5b6f728-3977-4376-b0fd-6f184a136237" providerId="ADAL" clId="{5ECD73D3-B09F-4014-B69A-8A2202D99EBA}" dt="2026-01-18T06:10:42.356" v="2" actId="20577"/>
          <ac:spMkLst>
            <pc:docMk/>
            <pc:sldMk cId="3826930578" sldId="258"/>
            <ac:spMk id="3" creationId="{96E312ED-D393-3775-AA85-72F2DB548EBD}"/>
          </ac:spMkLst>
        </pc:spChg>
        <pc:spChg chg="mod">
          <ac:chgData name="Kamila Šindelářová" userId="b5b6f728-3977-4376-b0fd-6f184a136237" providerId="ADAL" clId="{5ECD73D3-B09F-4014-B69A-8A2202D99EBA}" dt="2026-01-18T06:11:30.271" v="6" actId="14100"/>
          <ac:spMkLst>
            <pc:docMk/>
            <pc:sldMk cId="3826930578" sldId="258"/>
            <ac:spMk id="4" creationId="{0BF2AA37-CD7A-7388-D86C-F1E9CB0CF0A6}"/>
          </ac:spMkLst>
        </pc:spChg>
        <pc:spChg chg="mod">
          <ac:chgData name="Kamila Šindelářová" userId="b5b6f728-3977-4376-b0fd-6f184a136237" providerId="ADAL" clId="{5ECD73D3-B09F-4014-B69A-8A2202D99EBA}" dt="2026-01-18T06:11:42.949" v="7" actId="14100"/>
          <ac:spMkLst>
            <pc:docMk/>
            <pc:sldMk cId="3826930578" sldId="258"/>
            <ac:spMk id="6" creationId="{DF693465-55E6-83B4-CB39-44CB65D987A7}"/>
          </ac:spMkLst>
        </pc:spChg>
        <pc:spChg chg="mod">
          <ac:chgData name="Kamila Šindelářová" userId="b5b6f728-3977-4376-b0fd-6f184a136237" providerId="ADAL" clId="{5ECD73D3-B09F-4014-B69A-8A2202D99EBA}" dt="2026-01-18T06:11:54.625" v="8" actId="14100"/>
          <ac:spMkLst>
            <pc:docMk/>
            <pc:sldMk cId="3826930578" sldId="258"/>
            <ac:spMk id="8" creationId="{56E0347B-6AC8-8354-0794-8ACD367BA3EE}"/>
          </ac:spMkLst>
        </pc:spChg>
        <pc:spChg chg="mod">
          <ac:chgData name="Kamila Šindelářová" userId="b5b6f728-3977-4376-b0fd-6f184a136237" providerId="ADAL" clId="{5ECD73D3-B09F-4014-B69A-8A2202D99EBA}" dt="2026-01-18T06:11:13.221" v="4" actId="14100"/>
          <ac:spMkLst>
            <pc:docMk/>
            <pc:sldMk cId="3826930578" sldId="258"/>
            <ac:spMk id="54" creationId="{F26865C6-0629-DE70-FFF4-8DA211EB5722}"/>
          </ac:spMkLst>
        </pc:spChg>
      </pc:sldChg>
      <pc:sldChg chg="del">
        <pc:chgData name="Kamila Šindelářová" userId="b5b6f728-3977-4376-b0fd-6f184a136237" providerId="ADAL" clId="{5ECD73D3-B09F-4014-B69A-8A2202D99EBA}" dt="2026-01-18T06:12:14.449" v="9" actId="2696"/>
        <pc:sldMkLst>
          <pc:docMk/>
          <pc:sldMk cId="1188448673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360000" y="2314080"/>
            <a:ext cx="8902440" cy="6035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ývojový diagram: dokument 5"/>
          <p:cNvSpPr/>
          <p:nvPr/>
        </p:nvSpPr>
        <p:spPr>
          <a:xfrm flipH="1" flipV="1">
            <a:off x="357480" y="5787360"/>
            <a:ext cx="9970920" cy="141048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0"/>
          </a:gradFill>
          <a:ln w="18000">
            <a:noFill/>
          </a:ln>
          <a:effectLst>
            <a:outerShdw dist="10800" dir="5400000" rotWithShape="0">
              <a:srgbClr val="009BDD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716040" y="6657120"/>
            <a:ext cx="2313720" cy="433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cs-CZ" sz="1400" b="0" strike="noStrike" spc="-1">
                <a:solidFill>
                  <a:srgbClr val="FFFFFF"/>
                </a:solidFill>
                <a:latin typeface="Arial"/>
                <a:ea typeface="DejaVu Sans"/>
              </a:rPr>
              <a:t>&lt;datum/čas&gt;</a:t>
            </a:r>
            <a:endParaRPr lang="cs-CZ" sz="1400" b="0" strike="noStrike" spc="-1">
              <a:latin typeface="Arial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743280" y="6657120"/>
            <a:ext cx="3204360" cy="433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400" b="0" strike="noStrike" spc="-1">
                <a:solidFill>
                  <a:srgbClr val="FFFFFF"/>
                </a:solidFill>
                <a:latin typeface="Arial"/>
                <a:ea typeface="DejaVu Sans"/>
              </a:rPr>
              <a:t>&lt;zápatí&gt;</a:t>
            </a:r>
            <a:endParaRPr lang="cs-CZ" sz="1400" b="0" strike="noStrike" spc="-1">
              <a:latin typeface="Arial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7660800" y="6657120"/>
            <a:ext cx="2313720" cy="433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C48CF4E0-537D-47AC-B597-9D399117C982}" type="slidenum">
              <a:rPr lang="cs-CZ" sz="1400" b="0" strike="noStrike" spc="-1">
                <a:solidFill>
                  <a:srgbClr val="FFFFFF"/>
                </a:solidFill>
                <a:latin typeface="Arial"/>
                <a:ea typeface="DejaVu Sans"/>
              </a:rPr>
              <a:t>‹#›</a:t>
            </a:fld>
            <a:endParaRPr lang="cs-CZ" sz="1400" b="0" strike="noStrike" spc="-1"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C9115-79F3-10BC-145A-DFD1FD0EB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>
            <a:extLst>
              <a:ext uri="{FF2B5EF4-FFF2-40B4-BE49-F238E27FC236}">
                <a16:creationId xmlns:a16="http://schemas.microsoft.com/office/drawing/2014/main" id="{CEA94AB0-41AF-84F4-DCEA-A2C14D874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2314080"/>
            <a:ext cx="8902440" cy="130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cs-CZ" sz="4400" b="0" strike="noStrike" spc="-1">
                <a:latin typeface="Arial"/>
              </a:rPr>
              <a:t>í</a:t>
            </a:r>
          </a:p>
        </p:txBody>
      </p:sp>
      <p:pic>
        <p:nvPicPr>
          <p:cNvPr id="43" name="Obrázek 42">
            <a:extLst>
              <a:ext uri="{FF2B5EF4-FFF2-40B4-BE49-F238E27FC236}">
                <a16:creationId xmlns:a16="http://schemas.microsoft.com/office/drawing/2014/main" id="{92985D38-9821-F241-856A-5E46E6A47D6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/>
        </p:blipFill>
        <p:spPr>
          <a:xfrm>
            <a:off x="1080" y="360"/>
            <a:ext cx="10689480" cy="7558560"/>
          </a:xfrm>
          <a:prstGeom prst="rect">
            <a:avLst/>
          </a:prstGeom>
          <a:ln w="18000">
            <a:noFill/>
          </a:ln>
        </p:spPr>
      </p:pic>
      <p:sp>
        <p:nvSpPr>
          <p:cNvPr id="44" name="Obdélník 43">
            <a:extLst>
              <a:ext uri="{FF2B5EF4-FFF2-40B4-BE49-F238E27FC236}">
                <a16:creationId xmlns:a16="http://schemas.microsoft.com/office/drawing/2014/main" id="{5EC8302B-3D00-C46B-683C-0ACF50C7D9C4}"/>
              </a:ext>
            </a:extLst>
          </p:cNvPr>
          <p:cNvSpPr/>
          <p:nvPr/>
        </p:nvSpPr>
        <p:spPr>
          <a:xfrm>
            <a:off x="360000" y="1674000"/>
            <a:ext cx="198000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pc="-1" dirty="0">
                <a:solidFill>
                  <a:srgbClr val="000000"/>
                </a:solidFill>
                <a:latin typeface="Arial"/>
              </a:rPr>
              <a:t>19.1.2026</a:t>
            </a:r>
            <a:endParaRPr lang="cs-CZ" sz="1800" b="0" strike="noStrike" spc="-1" dirty="0">
              <a:latin typeface="Arial"/>
            </a:endParaRPr>
          </a:p>
        </p:txBody>
      </p:sp>
      <p:sp>
        <p:nvSpPr>
          <p:cNvPr id="45" name="Obdélník 44">
            <a:extLst>
              <a:ext uri="{FF2B5EF4-FFF2-40B4-BE49-F238E27FC236}">
                <a16:creationId xmlns:a16="http://schemas.microsoft.com/office/drawing/2014/main" id="{6375761E-F852-DD79-536B-B4213E1278C1}"/>
              </a:ext>
            </a:extLst>
          </p:cNvPr>
          <p:cNvSpPr/>
          <p:nvPr/>
        </p:nvSpPr>
        <p:spPr>
          <a:xfrm>
            <a:off x="2376000" y="1674000"/>
            <a:ext cx="194400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pc="-1" dirty="0">
                <a:solidFill>
                  <a:srgbClr val="000000"/>
                </a:solidFill>
                <a:latin typeface="Arial"/>
                <a:ea typeface="DejaVu Sans"/>
              </a:rPr>
              <a:t>20.1.2026</a:t>
            </a:r>
            <a:endParaRPr lang="cs-CZ" sz="1800" b="0" strike="noStrike" spc="-1" dirty="0">
              <a:latin typeface="Arial"/>
            </a:endParaRPr>
          </a:p>
        </p:txBody>
      </p:sp>
      <p:sp>
        <p:nvSpPr>
          <p:cNvPr id="46" name="Obdélník 45">
            <a:extLst>
              <a:ext uri="{FF2B5EF4-FFF2-40B4-BE49-F238E27FC236}">
                <a16:creationId xmlns:a16="http://schemas.microsoft.com/office/drawing/2014/main" id="{FADFB475-6DCC-4186-B431-40B321352970}"/>
              </a:ext>
            </a:extLst>
          </p:cNvPr>
          <p:cNvSpPr/>
          <p:nvPr/>
        </p:nvSpPr>
        <p:spPr>
          <a:xfrm>
            <a:off x="4595556" y="1673999"/>
            <a:ext cx="1379364" cy="456441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800" b="0" strike="noStrike" spc="-1" dirty="0">
                <a:latin typeface="Arial"/>
              </a:rPr>
              <a:t>21.1.2026</a:t>
            </a:r>
          </a:p>
        </p:txBody>
      </p:sp>
      <p:sp>
        <p:nvSpPr>
          <p:cNvPr id="47" name="Obdélník 46">
            <a:extLst>
              <a:ext uri="{FF2B5EF4-FFF2-40B4-BE49-F238E27FC236}">
                <a16:creationId xmlns:a16="http://schemas.microsoft.com/office/drawing/2014/main" id="{B0C7AEBE-B5CB-106B-8554-ADF5701BEB1A}"/>
              </a:ext>
            </a:extLst>
          </p:cNvPr>
          <p:cNvSpPr/>
          <p:nvPr/>
        </p:nvSpPr>
        <p:spPr>
          <a:xfrm>
            <a:off x="6592711" y="1633061"/>
            <a:ext cx="1591733" cy="399859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pc="-1" dirty="0">
                <a:solidFill>
                  <a:srgbClr val="000000"/>
                </a:solidFill>
                <a:latin typeface="Arial"/>
              </a:rPr>
              <a:t>22.1.2026</a:t>
            </a:r>
            <a:endParaRPr lang="cs-CZ" sz="1800" b="0" strike="noStrike" spc="-1" dirty="0">
              <a:latin typeface="Arial"/>
            </a:endParaRPr>
          </a:p>
        </p:txBody>
      </p:sp>
      <p:sp>
        <p:nvSpPr>
          <p:cNvPr id="48" name="Obdélník 47">
            <a:extLst>
              <a:ext uri="{FF2B5EF4-FFF2-40B4-BE49-F238E27FC236}">
                <a16:creationId xmlns:a16="http://schemas.microsoft.com/office/drawing/2014/main" id="{852AB60A-817C-1992-F9CD-A36A10A7D6C5}"/>
              </a:ext>
            </a:extLst>
          </p:cNvPr>
          <p:cNvSpPr/>
          <p:nvPr/>
        </p:nvSpPr>
        <p:spPr>
          <a:xfrm>
            <a:off x="8341920" y="1673999"/>
            <a:ext cx="1968216" cy="862912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délník 48">
            <a:extLst>
              <a:ext uri="{FF2B5EF4-FFF2-40B4-BE49-F238E27FC236}">
                <a16:creationId xmlns:a16="http://schemas.microsoft.com/office/drawing/2014/main" id="{31CF0FBC-FE2A-02E4-6536-4F79054E383A}"/>
              </a:ext>
            </a:extLst>
          </p:cNvPr>
          <p:cNvSpPr/>
          <p:nvPr/>
        </p:nvSpPr>
        <p:spPr>
          <a:xfrm>
            <a:off x="360000" y="2250000"/>
            <a:ext cx="198000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b="0" strike="noStrike" spc="-1" dirty="0">
                <a:solidFill>
                  <a:srgbClr val="000000"/>
                </a:solidFill>
                <a:latin typeface="Arial"/>
              </a:rPr>
              <a:t>Doubravka, Fabián</a:t>
            </a:r>
            <a:endParaRPr lang="cs-CZ" sz="1200" b="0" strike="noStrike" spc="-1" dirty="0">
              <a:latin typeface="Arial"/>
            </a:endParaRPr>
          </a:p>
        </p:txBody>
      </p:sp>
      <p:sp>
        <p:nvSpPr>
          <p:cNvPr id="50" name="Obdélník 49">
            <a:extLst>
              <a:ext uri="{FF2B5EF4-FFF2-40B4-BE49-F238E27FC236}">
                <a16:creationId xmlns:a16="http://schemas.microsoft.com/office/drawing/2014/main" id="{3FC708FA-030F-7A5E-88DD-14D33B25CE66}"/>
              </a:ext>
            </a:extLst>
          </p:cNvPr>
          <p:cNvSpPr/>
          <p:nvPr/>
        </p:nvSpPr>
        <p:spPr>
          <a:xfrm>
            <a:off x="2340000" y="2250000"/>
            <a:ext cx="198000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0" strike="noStrike" spc="-1" dirty="0">
              <a:latin typeface="Arial"/>
            </a:endParaRPr>
          </a:p>
        </p:txBody>
      </p:sp>
      <p:sp>
        <p:nvSpPr>
          <p:cNvPr id="51" name="Obdélník 50">
            <a:extLst>
              <a:ext uri="{FF2B5EF4-FFF2-40B4-BE49-F238E27FC236}">
                <a16:creationId xmlns:a16="http://schemas.microsoft.com/office/drawing/2014/main" id="{770A3781-A827-9FD6-105A-830EFC7FC19F}"/>
              </a:ext>
            </a:extLst>
          </p:cNvPr>
          <p:cNvSpPr/>
          <p:nvPr/>
        </p:nvSpPr>
        <p:spPr>
          <a:xfrm>
            <a:off x="4680000" y="2250000"/>
            <a:ext cx="129492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0" strike="noStrike" spc="-1" dirty="0">
              <a:latin typeface="Arial"/>
            </a:endParaRPr>
          </a:p>
        </p:txBody>
      </p:sp>
      <p:sp>
        <p:nvSpPr>
          <p:cNvPr id="52" name="Obdélník 51">
            <a:extLst>
              <a:ext uri="{FF2B5EF4-FFF2-40B4-BE49-F238E27FC236}">
                <a16:creationId xmlns:a16="http://schemas.microsoft.com/office/drawing/2014/main" id="{8922AC15-E74F-ECA3-706D-E232B7F5F833}"/>
              </a:ext>
            </a:extLst>
          </p:cNvPr>
          <p:cNvSpPr/>
          <p:nvPr/>
        </p:nvSpPr>
        <p:spPr>
          <a:xfrm>
            <a:off x="6678720" y="2250000"/>
            <a:ext cx="129492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0" strike="noStrike" spc="-1" dirty="0">
              <a:latin typeface="Arial"/>
            </a:endParaRPr>
          </a:p>
        </p:txBody>
      </p:sp>
      <p:sp>
        <p:nvSpPr>
          <p:cNvPr id="53" name="Obdélník 52">
            <a:extLst>
              <a:ext uri="{FF2B5EF4-FFF2-40B4-BE49-F238E27FC236}">
                <a16:creationId xmlns:a16="http://schemas.microsoft.com/office/drawing/2014/main" id="{82BEEB3F-5739-725D-A1BA-B53BCF6FD521}"/>
              </a:ext>
            </a:extLst>
          </p:cNvPr>
          <p:cNvSpPr/>
          <p:nvPr/>
        </p:nvSpPr>
        <p:spPr>
          <a:xfrm>
            <a:off x="8352000" y="2250000"/>
            <a:ext cx="194292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0" strike="noStrike" spc="-1" dirty="0">
              <a:latin typeface="Arial"/>
            </a:endParaRPr>
          </a:p>
        </p:txBody>
      </p:sp>
      <p:sp>
        <p:nvSpPr>
          <p:cNvPr id="54" name="Obdélník 53">
            <a:extLst>
              <a:ext uri="{FF2B5EF4-FFF2-40B4-BE49-F238E27FC236}">
                <a16:creationId xmlns:a16="http://schemas.microsoft.com/office/drawing/2014/main" id="{F26865C6-0629-DE70-FFF4-8DA211EB5722}"/>
              </a:ext>
            </a:extLst>
          </p:cNvPr>
          <p:cNvSpPr/>
          <p:nvPr/>
        </p:nvSpPr>
        <p:spPr>
          <a:xfrm>
            <a:off x="336079" y="2770838"/>
            <a:ext cx="2058451" cy="1971802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Čas 9:30-10:00h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Ranní rozcvička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Čas 10:00-11:00h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Vzpomínkové dopoledne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(známé písničky podle textu )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Obdélník 54">
            <a:extLst>
              <a:ext uri="{FF2B5EF4-FFF2-40B4-BE49-F238E27FC236}">
                <a16:creationId xmlns:a16="http://schemas.microsoft.com/office/drawing/2014/main" id="{77EC51D0-480B-0470-7678-B6D523553826}"/>
              </a:ext>
            </a:extLst>
          </p:cNvPr>
          <p:cNvSpPr/>
          <p:nvPr/>
        </p:nvSpPr>
        <p:spPr>
          <a:xfrm>
            <a:off x="2340000" y="2754000"/>
            <a:ext cx="1980000" cy="1384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0" strike="noStrike" spc="-1" dirty="0">
              <a:latin typeface="Arial"/>
            </a:endParaRPr>
          </a:p>
        </p:txBody>
      </p:sp>
      <p:sp>
        <p:nvSpPr>
          <p:cNvPr id="59" name="Obdélník 58">
            <a:extLst>
              <a:ext uri="{FF2B5EF4-FFF2-40B4-BE49-F238E27FC236}">
                <a16:creationId xmlns:a16="http://schemas.microsoft.com/office/drawing/2014/main" id="{D44AB475-03D4-10DA-9DFC-A5C298AF7FFD}"/>
              </a:ext>
            </a:extLst>
          </p:cNvPr>
          <p:cNvSpPr/>
          <p:nvPr/>
        </p:nvSpPr>
        <p:spPr>
          <a:xfrm>
            <a:off x="360000" y="4255920"/>
            <a:ext cx="1980000" cy="2878658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Čas 13:00-15:00h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Individuální aktivizace</a:t>
            </a: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Čtení na pokračovaní</a:t>
            </a: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Nácvik chůze</a:t>
            </a:r>
          </a:p>
        </p:txBody>
      </p:sp>
      <p:sp>
        <p:nvSpPr>
          <p:cNvPr id="60" name="Obdélník 59">
            <a:extLst>
              <a:ext uri="{FF2B5EF4-FFF2-40B4-BE49-F238E27FC236}">
                <a16:creationId xmlns:a16="http://schemas.microsoft.com/office/drawing/2014/main" id="{09F1A4F4-A526-0991-5394-16A79EBE7691}"/>
              </a:ext>
            </a:extLst>
          </p:cNvPr>
          <p:cNvSpPr/>
          <p:nvPr/>
        </p:nvSpPr>
        <p:spPr>
          <a:xfrm>
            <a:off x="2376000" y="4410000"/>
            <a:ext cx="1944000" cy="260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0" strike="noStrike" spc="-1" dirty="0">
              <a:latin typeface="Arial"/>
            </a:endParaRPr>
          </a:p>
        </p:txBody>
      </p:sp>
      <p:sp>
        <p:nvSpPr>
          <p:cNvPr id="61" name="Obdélník 60">
            <a:extLst>
              <a:ext uri="{FF2B5EF4-FFF2-40B4-BE49-F238E27FC236}">
                <a16:creationId xmlns:a16="http://schemas.microsoft.com/office/drawing/2014/main" id="{39D1194D-0BC3-F4B0-CCFD-5D006F483052}"/>
              </a:ext>
            </a:extLst>
          </p:cNvPr>
          <p:cNvSpPr/>
          <p:nvPr/>
        </p:nvSpPr>
        <p:spPr>
          <a:xfrm>
            <a:off x="4680000" y="4410000"/>
            <a:ext cx="1294920" cy="260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0" strike="noStrike" spc="-1" dirty="0">
              <a:latin typeface="Arial"/>
            </a:endParaRPr>
          </a:p>
        </p:txBody>
      </p:sp>
      <p:sp>
        <p:nvSpPr>
          <p:cNvPr id="64" name="Obdélník 63">
            <a:extLst>
              <a:ext uri="{FF2B5EF4-FFF2-40B4-BE49-F238E27FC236}">
                <a16:creationId xmlns:a16="http://schemas.microsoft.com/office/drawing/2014/main" id="{2C72E2FD-36CD-123F-EC33-C1601C55E77F}"/>
              </a:ext>
            </a:extLst>
          </p:cNvPr>
          <p:cNvSpPr/>
          <p:nvPr/>
        </p:nvSpPr>
        <p:spPr>
          <a:xfrm>
            <a:off x="2844000" y="812520"/>
            <a:ext cx="5759280" cy="374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sk-SK" sz="1700" b="1" strike="noStrike" cap="all" spc="-1" dirty="0">
                <a:solidFill>
                  <a:srgbClr val="00B0F0"/>
                </a:solidFill>
                <a:latin typeface="Roboto Slab"/>
                <a:ea typeface="Roboto Slab"/>
              </a:rPr>
              <a:t>TÝDENNÍ Plán </a:t>
            </a:r>
            <a:r>
              <a:rPr lang="sk-SK" sz="1700" b="1" strike="noStrike" cap="all" spc="-1" dirty="0" err="1">
                <a:solidFill>
                  <a:srgbClr val="00B0F0"/>
                </a:solidFill>
                <a:latin typeface="Roboto Slab"/>
                <a:ea typeface="Roboto Slab"/>
              </a:rPr>
              <a:t>aktivit</a:t>
            </a:r>
            <a:r>
              <a:rPr lang="sk-SK" sz="1700" b="1" strike="noStrike" cap="all" spc="-1" dirty="0">
                <a:solidFill>
                  <a:srgbClr val="00B0F0"/>
                </a:solidFill>
                <a:latin typeface="Roboto Slab"/>
                <a:ea typeface="Roboto Slab"/>
              </a:rPr>
              <a:t>  malá ,</a:t>
            </a:r>
            <a:r>
              <a:rPr lang="sk-SK" sz="1700" b="1" strike="noStrike" cap="all" spc="-1" dirty="0" err="1">
                <a:solidFill>
                  <a:srgbClr val="00B0F0"/>
                </a:solidFill>
                <a:latin typeface="Roboto Slab"/>
                <a:ea typeface="Roboto Slab"/>
              </a:rPr>
              <a:t>velká</a:t>
            </a:r>
            <a:r>
              <a:rPr lang="sk-SK" sz="1700" b="1" strike="noStrike" cap="all" spc="-1" dirty="0">
                <a:solidFill>
                  <a:srgbClr val="00B0F0"/>
                </a:solidFill>
                <a:latin typeface="Roboto Slab"/>
                <a:ea typeface="Roboto Slab"/>
              </a:rPr>
              <a:t> </a:t>
            </a:r>
            <a:r>
              <a:rPr lang="sk-SK" sz="1700" b="1" strike="noStrike" cap="all" spc="-1" dirty="0" err="1">
                <a:solidFill>
                  <a:srgbClr val="00B0F0"/>
                </a:solidFill>
                <a:latin typeface="Roboto Slab"/>
                <a:ea typeface="Roboto Slab"/>
              </a:rPr>
              <a:t>jídelna</a:t>
            </a:r>
            <a:r>
              <a:rPr lang="sk-SK" sz="1700" b="1" strike="noStrike" cap="all" spc="-1" dirty="0">
                <a:solidFill>
                  <a:srgbClr val="00B0F0"/>
                </a:solidFill>
                <a:latin typeface="Roboto Slab"/>
                <a:ea typeface="Roboto Slab"/>
              </a:rPr>
              <a:t> </a:t>
            </a:r>
            <a:endParaRPr lang="cs-CZ" sz="1700" b="0" strike="noStrike" spc="-1" dirty="0">
              <a:solidFill>
                <a:srgbClr val="00B0F0"/>
              </a:solidFill>
              <a:latin typeface="Arial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0ADA0D90-A7F1-51BA-8293-31C5E9D1A858}"/>
              </a:ext>
            </a:extLst>
          </p:cNvPr>
          <p:cNvSpPr/>
          <p:nvPr/>
        </p:nvSpPr>
        <p:spPr>
          <a:xfrm>
            <a:off x="2340001" y="2605532"/>
            <a:ext cx="1980000" cy="155014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Čas 9:30-10:00h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Ranní rozcvička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Čas 10:00-11:00h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Děti z MŠ Fazolka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6E312ED-D393-3775-AA85-72F2DB548EBD}"/>
              </a:ext>
            </a:extLst>
          </p:cNvPr>
          <p:cNvSpPr/>
          <p:nvPr/>
        </p:nvSpPr>
        <p:spPr>
          <a:xfrm>
            <a:off x="2358000" y="4405918"/>
            <a:ext cx="1980000" cy="273831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  <a:ea typeface="DejaVu Sans"/>
              </a:rPr>
              <a:t>Čas 13:00-15:00h</a:t>
            </a: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  <a:ea typeface="DejaVu Sans"/>
              </a:rPr>
              <a:t>Individuální aktivizace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  <a:ea typeface="DejaVu Sans"/>
              </a:rPr>
              <a:t>Posezení u kávy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  <a:ea typeface="DejaVu Sans"/>
              </a:rPr>
              <a:t>( dámský klub )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cs-CZ" sz="1200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  <a:ea typeface="DejaVu Sans"/>
              </a:rPr>
              <a:t>    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BF2AA37-CD7A-7388-D86C-F1E9CB0CF0A6}"/>
              </a:ext>
            </a:extLst>
          </p:cNvPr>
          <p:cNvSpPr/>
          <p:nvPr/>
        </p:nvSpPr>
        <p:spPr>
          <a:xfrm>
            <a:off x="4250781" y="2432391"/>
            <a:ext cx="2179612" cy="1823529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 Čas 9:30 -11:00h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Bohoslužba</a:t>
            </a:r>
            <a:endParaRPr lang="cs-CZ" sz="1200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0015F057-01FB-943B-44C9-A7CD315CD130}"/>
              </a:ext>
            </a:extLst>
          </p:cNvPr>
          <p:cNvSpPr/>
          <p:nvPr/>
        </p:nvSpPr>
        <p:spPr>
          <a:xfrm>
            <a:off x="4277879" y="4281443"/>
            <a:ext cx="1980000" cy="2762536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  <a:ea typeface="DejaVu Sans"/>
              </a:rPr>
              <a:t>Čas 13:00-15:00h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  <a:ea typeface="DejaVu Sans"/>
              </a:rPr>
              <a:t>Individuální aktivizace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  <a:ea typeface="DejaVu Sans"/>
              </a:rPr>
              <a:t>Smyslová aktivizace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  <a:ea typeface="DejaVu Sans"/>
              </a:rPr>
              <a:t>( Mazlení s králíkem )</a:t>
            </a: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F693465-55E6-83B4-CB39-44CB65D987A7}"/>
              </a:ext>
            </a:extLst>
          </p:cNvPr>
          <p:cNvSpPr/>
          <p:nvPr/>
        </p:nvSpPr>
        <p:spPr>
          <a:xfrm>
            <a:off x="6190231" y="2605532"/>
            <a:ext cx="2325027" cy="1768699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Čas 9:30-10:00h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Ranní rozcvička</a:t>
            </a: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Čas10:00-11:00h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Trénovaní paměti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( Hádanky a slovní kvízy )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BA4CDDD-C331-6D1D-834D-3DA30FA93607}"/>
              </a:ext>
            </a:extLst>
          </p:cNvPr>
          <p:cNvSpPr/>
          <p:nvPr/>
        </p:nvSpPr>
        <p:spPr>
          <a:xfrm>
            <a:off x="6335813" y="4429061"/>
            <a:ext cx="1980000" cy="2318094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strike="noStrike" spc="-1" dirty="0">
                <a:solidFill>
                  <a:srgbClr val="000000"/>
                </a:solidFill>
                <a:latin typeface="Arial"/>
              </a:rPr>
              <a:t>Čas 13:00-15:00h</a:t>
            </a:r>
          </a:p>
          <a:p>
            <a:pPr algn="ctr">
              <a:lnSpc>
                <a:spcPct val="100000"/>
              </a:lnSpc>
              <a:buNone/>
            </a:pPr>
            <a:endParaRPr lang="cs-CZ" sz="120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Individuální aktivizace</a:t>
            </a:r>
          </a:p>
          <a:p>
            <a:pPr algn="ctr"/>
            <a:endParaRPr lang="cs-CZ" sz="1200" b="1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Aktivizace hudbou</a:t>
            </a:r>
          </a:p>
          <a:p>
            <a:pPr algn="ctr"/>
            <a:r>
              <a:rPr lang="cs-CZ" sz="1200" spc="-1" dirty="0">
                <a:solidFill>
                  <a:srgbClr val="000000"/>
                </a:solidFill>
                <a:latin typeface="Arial"/>
              </a:rPr>
              <a:t>( písničky na přání )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6E0347B-6AC8-8354-0794-8ACD367BA3EE}"/>
              </a:ext>
            </a:extLst>
          </p:cNvPr>
          <p:cNvSpPr/>
          <p:nvPr/>
        </p:nvSpPr>
        <p:spPr>
          <a:xfrm>
            <a:off x="8089287" y="2618262"/>
            <a:ext cx="2325027" cy="1592288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Čas 9:30-10:00h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Ranní rozcvička</a:t>
            </a: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Čas 10:00-11:00h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Filmové dopoledne</a:t>
            </a: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90A8A54-7106-97F9-73CD-61F6438DCA48}"/>
              </a:ext>
            </a:extLst>
          </p:cNvPr>
          <p:cNvSpPr/>
          <p:nvPr/>
        </p:nvSpPr>
        <p:spPr>
          <a:xfrm>
            <a:off x="8272440" y="4551786"/>
            <a:ext cx="1980000" cy="2616667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  <a:ea typeface="DejaVu Sans"/>
              </a:rPr>
              <a:t>Čas 13:00-15:00h</a:t>
            </a: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endParaRPr lang="cs-CZ" sz="12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  <a:ea typeface="DejaVu Sans"/>
              </a:rPr>
              <a:t>Individuální aktivizace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b="1" spc="-1" dirty="0">
                <a:solidFill>
                  <a:srgbClr val="000000"/>
                </a:solidFill>
                <a:latin typeface="Arial"/>
              </a:rPr>
              <a:t>Posilování samostatnosti</a:t>
            </a:r>
          </a:p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( podpora běžných úkolů o svou osobu )</a:t>
            </a: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cs-CZ" sz="1200" b="1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CFEE82F4-E76E-4AD0-3C4E-3446FA3C1748}"/>
              </a:ext>
            </a:extLst>
          </p:cNvPr>
          <p:cNvSpPr/>
          <p:nvPr/>
        </p:nvSpPr>
        <p:spPr>
          <a:xfrm>
            <a:off x="439373" y="2262155"/>
            <a:ext cx="198000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0" strike="noStrike" spc="-1" dirty="0">
              <a:latin typeface="Arial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1690F8EB-2F6F-2D86-8F8E-0651EC1480D6}"/>
              </a:ext>
            </a:extLst>
          </p:cNvPr>
          <p:cNvSpPr/>
          <p:nvPr/>
        </p:nvSpPr>
        <p:spPr>
          <a:xfrm>
            <a:off x="2365020" y="2337410"/>
            <a:ext cx="1980000" cy="33318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b="0" strike="noStrike" spc="-1" dirty="0">
                <a:solidFill>
                  <a:srgbClr val="000000"/>
                </a:solidFill>
                <a:latin typeface="Arial"/>
              </a:rPr>
              <a:t>   Ilona, Sebastián	</a:t>
            </a:r>
            <a:endParaRPr lang="cs-CZ" sz="1200" b="0" strike="noStrike" spc="-1" dirty="0">
              <a:latin typeface="Arial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832AB349-57C3-17EA-FFB5-6A1711C40AC3}"/>
              </a:ext>
            </a:extLst>
          </p:cNvPr>
          <p:cNvSpPr/>
          <p:nvPr/>
        </p:nvSpPr>
        <p:spPr>
          <a:xfrm>
            <a:off x="4314409" y="2187412"/>
            <a:ext cx="1980000" cy="447029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spc="-1" dirty="0">
                <a:solidFill>
                  <a:srgbClr val="000000"/>
                </a:solidFill>
                <a:latin typeface="Arial"/>
              </a:rPr>
              <a:t>Běla, Bianka</a:t>
            </a:r>
            <a:endParaRPr lang="cs-CZ" sz="1200" b="0" strike="noStrike" spc="-1" dirty="0">
              <a:latin typeface="Arial"/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DCF6F806-1F0A-ED1E-3B88-F85E6202EFA2}"/>
              </a:ext>
            </a:extLst>
          </p:cNvPr>
          <p:cNvSpPr/>
          <p:nvPr/>
        </p:nvSpPr>
        <p:spPr>
          <a:xfrm>
            <a:off x="6310440" y="2232729"/>
            <a:ext cx="198000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1200" b="0" strike="noStrike" spc="-1" dirty="0">
                <a:latin typeface="Arial"/>
              </a:rPr>
              <a:t>Slavomír, Slávek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84B5DEBD-35EC-3E4F-CC46-6F6195F73844}"/>
              </a:ext>
            </a:extLst>
          </p:cNvPr>
          <p:cNvSpPr/>
          <p:nvPr/>
        </p:nvSpPr>
        <p:spPr>
          <a:xfrm>
            <a:off x="8351206" y="2232729"/>
            <a:ext cx="1980000" cy="358920"/>
          </a:xfrm>
          <a:prstGeom prst="rect">
            <a:avLst/>
          </a:prstGeom>
          <a:noFill/>
          <a:ln w="18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1200" b="0" strike="noStrike" spc="-1" dirty="0">
              <a:latin typeface="Arial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3F06F4C6-20C6-49E3-A291-8018012147AF}"/>
              </a:ext>
            </a:extLst>
          </p:cNvPr>
          <p:cNvSpPr txBox="1"/>
          <p:nvPr/>
        </p:nvSpPr>
        <p:spPr>
          <a:xfrm>
            <a:off x="8357952" y="1697142"/>
            <a:ext cx="1886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23.1.2026</a:t>
            </a:r>
          </a:p>
          <a:p>
            <a:pPr algn="ctr"/>
            <a:endParaRPr lang="cs-CZ" dirty="0"/>
          </a:p>
          <a:p>
            <a:pPr algn="ctr"/>
            <a:r>
              <a:rPr lang="cs-CZ" sz="1200" dirty="0"/>
              <a:t>Zdeněk, Raimund</a:t>
            </a:r>
          </a:p>
        </p:txBody>
      </p:sp>
    </p:spTree>
    <p:extLst>
      <p:ext uri="{BB962C8B-B14F-4D97-AF65-F5344CB8AC3E}">
        <p14:creationId xmlns:p14="http://schemas.microsoft.com/office/powerpoint/2010/main" val="3826930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CCF837D346CC43AC82AB59C0177640" ma:contentTypeVersion="15" ma:contentTypeDescription="Vytvoří nový dokument" ma:contentTypeScope="" ma:versionID="bab55390a2352718600938813213b791">
  <xsd:schema xmlns:xsd="http://www.w3.org/2001/XMLSchema" xmlns:xs="http://www.w3.org/2001/XMLSchema" xmlns:p="http://schemas.microsoft.com/office/2006/metadata/properties" xmlns:ns2="21fea500-eb36-4552-acfc-936ff5d031c5" xmlns:ns3="1e1fabbb-0f1b-47ef-aa4a-2f53650574a2" targetNamespace="http://schemas.microsoft.com/office/2006/metadata/properties" ma:root="true" ma:fieldsID="5758cd7295eaf82b7072488cad95b525" ns2:_="" ns3:_="">
    <xsd:import namespace="21fea500-eb36-4552-acfc-936ff5d031c5"/>
    <xsd:import namespace="1e1fabbb-0f1b-47ef-aa4a-2f53650574a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a500-eb36-4552-acfc-936ff5d031c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200bf19-c7f9-4d04-b2e9-e5b24a97910d}" ma:internalName="TaxCatchAll" ma:showField="CatchAllData" ma:web="21fea500-eb36-4552-acfc-936ff5d031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1fabbb-0f1b-47ef-aa4a-2f53650574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0fa31aff-adf1-4a43-9605-ebca56e3f0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e1fabbb-0f1b-47ef-aa4a-2f53650574a2">
      <Terms xmlns="http://schemas.microsoft.com/office/infopath/2007/PartnerControls"/>
    </lcf76f155ced4ddcb4097134ff3c332f>
    <TaxCatchAll xmlns="21fea500-eb36-4552-acfc-936ff5d031c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26E2E4-FDE0-4C66-9F86-32E4BBCD60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fea500-eb36-4552-acfc-936ff5d031c5"/>
    <ds:schemaRef ds:uri="1e1fabbb-0f1b-47ef-aa4a-2f53650574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CC1A7C-E299-4B8B-B022-90CBF896185A}">
  <ds:schemaRefs>
    <ds:schemaRef ds:uri="http://purl.org/dc/dcmitype/"/>
    <ds:schemaRef ds:uri="http://purl.org/dc/terms/"/>
    <ds:schemaRef ds:uri="http://schemas.microsoft.com/office/2006/documentManagement/types"/>
    <ds:schemaRef ds:uri="1e1fabbb-0f1b-47ef-aa4a-2f53650574a2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21fea500-eb36-4552-acfc-936ff5d031c5"/>
  </ds:schemaRefs>
</ds:datastoreItem>
</file>

<file path=customXml/itemProps3.xml><?xml version="1.0" encoding="utf-8"?>
<ds:datastoreItem xmlns:ds="http://schemas.openxmlformats.org/officeDocument/2006/customXml" ds:itemID="{F090CAEF-1951-4849-9620-CA2848AC22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4156</TotalTime>
  <Words>140</Words>
  <Application>Microsoft Office PowerPoint</Application>
  <PresentationFormat>Vlastní</PresentationFormat>
  <Paragraphs>81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Roboto Slab</vt:lpstr>
      <vt:lpstr>Symbol</vt:lpstr>
      <vt:lpstr>Wingdings</vt:lpstr>
      <vt:lpstr>Office Theme</vt:lpstr>
      <vt:lpstr>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Curve</dc:title>
  <dc:subject/>
  <dc:creator>Jana Bezpalcová</dc:creator>
  <dc:description/>
  <cp:lastModifiedBy>Kamila Šindelářová</cp:lastModifiedBy>
  <cp:revision>15</cp:revision>
  <dcterms:created xsi:type="dcterms:W3CDTF">2022-05-27T09:26:37Z</dcterms:created>
  <dcterms:modified xsi:type="dcterms:W3CDTF">2026-01-18T06:12:14Z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0x010100D4CCF837D346CC43AC82AB59C0177640</vt:lpwstr>
  </property>
</Properties>
</file>